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0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EACD-BEB0-460E-8E8B-76F777DAD93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2C71-391E-48A0-9874-37F580BB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12242" r="66635" b="17115"/>
          <a:stretch/>
        </p:blipFill>
        <p:spPr bwMode="auto">
          <a:xfrm>
            <a:off x="0" y="468246"/>
            <a:ext cx="6857586" cy="867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398" y="7696200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#1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398" y="5943600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#2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3142" y="4805281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#3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1447800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#9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3506" y="1905000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#8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9039" y="2590800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#7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6095999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#5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9376" y="6781800"/>
            <a:ext cx="736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#6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2647" y="2489872"/>
            <a:ext cx="939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#10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234" y="-98286"/>
            <a:ext cx="5353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FERDINAND PARK FIELDS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2943" y="3263640"/>
            <a:ext cx="735680" cy="12763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01006" y="3687600"/>
            <a:ext cx="939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#1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0247" y="3208559"/>
            <a:ext cx="1558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Soccer</a:t>
            </a:r>
          </a:p>
        </p:txBody>
      </p:sp>
    </p:spTree>
    <p:extLst>
      <p:ext uri="{BB962C8B-B14F-4D97-AF65-F5344CB8AC3E}">
        <p14:creationId xmlns:p14="http://schemas.microsoft.com/office/powerpoint/2010/main" val="351037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Skaggs</dc:creator>
  <cp:lastModifiedBy>Evan Stoll</cp:lastModifiedBy>
  <cp:revision>14</cp:revision>
  <cp:lastPrinted>2020-02-07T19:39:27Z</cp:lastPrinted>
  <dcterms:created xsi:type="dcterms:W3CDTF">2019-05-07T15:29:48Z</dcterms:created>
  <dcterms:modified xsi:type="dcterms:W3CDTF">2021-04-28T20:38:59Z</dcterms:modified>
</cp:coreProperties>
</file>